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Raleway"/>
      <p:regular r:id="rId13"/>
    </p:embeddedFont>
    <p:embeddedFont>
      <p:font typeface="Raleway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3-1.png>
</file>

<file path=ppt/media/image-5-1.png>
</file>

<file path=ppt/media/image-5-2.png>
</file>

<file path=ppt/media/image-5-3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70077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Impacto de la evaluación en la toma de decisiones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84489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evaluación y el ajuste de modelos sistémicos desempeñan un papel fundamental en la toma de decisiones empresariales. Al analizar el impacto de los resultados de la evaluación, las organizaciones pueden optimizar sus procesos y mejorar la calidad de sus decisiones estratégicas.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235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Importancia de los modelos sistémicos en la toma de decisiones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40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6074" y="3559016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740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Comprensión Integral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6442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modelos sistémicos permiten analizar las interacciones y dependencias entre diferentes variables clave.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740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1916" y="3559016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7400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Simulación y Predicción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31875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Estas herramientas posibilitan la simulación de escenarios y la predicción de posibles impactos.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2609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8096" y="6345912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260902"/>
            <a:ext cx="41794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Toma de Decisiones Informadas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75132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resultados de los modelos sistémicos respaldan la toma de decisiones estratégicas y operativas.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8037" y="561023"/>
            <a:ext cx="7720727" cy="1906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Proceso de evaluación de modelos: identificación, calibración y validación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1526" y="2772251"/>
            <a:ext cx="22860" cy="4896326"/>
          </a:xfrm>
          <a:prstGeom prst="roundRect">
            <a:avLst>
              <a:gd name="adj" fmla="val 373602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6708815" y="3218259"/>
            <a:ext cx="711637" cy="22860"/>
          </a:xfrm>
          <a:prstGeom prst="roundRect">
            <a:avLst>
              <a:gd name="adj" fmla="val 373602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6274237" y="3000970"/>
            <a:ext cx="457438" cy="457438"/>
          </a:xfrm>
          <a:prstGeom prst="roundRect">
            <a:avLst>
              <a:gd name="adj" fmla="val 1867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7590" y="3077170"/>
            <a:ext cx="130612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21310" y="2975491"/>
            <a:ext cx="254174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Identificación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21310" y="3415070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Seleccionar los modelos más apropiados para abordar los desafíos y objetivos específicos.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08815" y="4918115"/>
            <a:ext cx="711637" cy="22860"/>
          </a:xfrm>
          <a:prstGeom prst="roundRect">
            <a:avLst>
              <a:gd name="adj" fmla="val 373602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6274237" y="4700826"/>
            <a:ext cx="457438" cy="457438"/>
          </a:xfrm>
          <a:prstGeom prst="roundRect">
            <a:avLst>
              <a:gd name="adj" fmla="val 1867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23422" y="4777026"/>
            <a:ext cx="15894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21310" y="4675346"/>
            <a:ext cx="254174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Calibración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21310" y="5114925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Ajustar los parámetros del modelo para optimizar su precisión y rendimiento.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08815" y="6617970"/>
            <a:ext cx="711637" cy="22860"/>
          </a:xfrm>
          <a:prstGeom prst="roundRect">
            <a:avLst>
              <a:gd name="adj" fmla="val 373602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4237" y="6400681"/>
            <a:ext cx="457438" cy="457438"/>
          </a:xfrm>
          <a:prstGeom prst="roundRect">
            <a:avLst>
              <a:gd name="adj" fmla="val 1867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21517" y="6476881"/>
            <a:ext cx="16287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21310" y="6375202"/>
            <a:ext cx="254174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Validación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21310" y="6814780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Comprobar la fiabilidad y la capacidad predictiva del modelo mediante pruebas y análisis exhaustivos.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834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Impacto de los resultados de la evaluación en la toma de decisiones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2880"/>
            <a:ext cx="28765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Mejora de la Precisión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resultados de la evaluación permiten afinar los modelos para aumentar su precisión y fiabilidad.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2880"/>
            <a:ext cx="33979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Optimización de Procesos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organizaciones pueden utilizar los insights obtenidos para optimizar sus procesos y mejorar la eficiencia.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288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Toma de Decisiones Estratégicas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92835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líderes pueden basar sus decisiones estratégicas en información más sólida y fundamentada.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6703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Ajuste de modelos: enfoques y técnicas para mejorar el desempeño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533537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760351"/>
            <a:ext cx="3057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Análisis de Sensibilidad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425076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Evaluar el impacto de los cambios en los parámetros del modelo en sus resultados.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5348049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5574863"/>
            <a:ext cx="36983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Optimización de Parámetros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6065282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Ajustar los parámetros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165" y="756642"/>
            <a:ext cx="7651671" cy="1998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Conclusiones y recomendaciones para una implementación efectiva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6165" y="3075265"/>
            <a:ext cx="3719274" cy="2599849"/>
          </a:xfrm>
          <a:prstGeom prst="roundRect">
            <a:avLst>
              <a:gd name="adj" fmla="val 344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6907" y="3296007"/>
            <a:ext cx="3110270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Integración con Procesos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66907" y="3756898"/>
            <a:ext cx="3277791" cy="1364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Asegurar que la evaluación y el ajuste de modelos sistémicos se integren perfectamente en los procesos de toma de decisiones.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8561" y="3075265"/>
            <a:ext cx="3719274" cy="2599849"/>
          </a:xfrm>
          <a:prstGeom prst="roundRect">
            <a:avLst>
              <a:gd name="adj" fmla="val 344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99303" y="3296007"/>
            <a:ext cx="3277791" cy="666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Comunicación de Resultados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899303" y="4089916"/>
            <a:ext cx="3277791" cy="1364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Garantizar que los hallazgos de la evaluación se comuniquen de manera clara y efectiva a los stakeholders.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6165" y="5888236"/>
            <a:ext cx="7651671" cy="1584603"/>
          </a:xfrm>
          <a:prstGeom prst="roundRect">
            <a:avLst>
              <a:gd name="adj" fmla="val 565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6907" y="6108978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Mejora Continua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66907" y="6569869"/>
            <a:ext cx="7210187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Establecer un ciclo de revisión y actualización regular de los modelos para mantener su relevancia y efectividad.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2024-11-03T09:39:42Z</dcterms:created>
  <dcterms:modified xsi:type="dcterms:W3CDTF">2024-11-03T09:39:42Z</dcterms:modified>
</cp:coreProperties>
</file>